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309" r:id="rId2"/>
    <p:sldId id="310" r:id="rId3"/>
    <p:sldId id="311" r:id="rId4"/>
    <p:sldId id="312" r:id="rId5"/>
    <p:sldId id="262" r:id="rId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3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87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 Alt">
    <p:bg>
      <p:bgPr>
        <a:solidFill>
          <a:srgbClr val="0000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4" name="ricardo-gomez-angel-F2iCP_knaj8-unsplash.jpg"/>
          <p:cNvSpPr>
            <a:spLocks noGrp="1"/>
          </p:cNvSpPr>
          <p:nvPr>
            <p:ph type="pic" idx="21"/>
          </p:nvPr>
        </p:nvSpPr>
        <p:spPr>
          <a:xfrm>
            <a:off x="9529526" y="1270000"/>
            <a:ext cx="16246662" cy="1118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8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32445"/>
            <a:ext cx="24384000" cy="1360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91" y="131798"/>
            <a:ext cx="10291949" cy="3036458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95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/>
            </a:lvl1pPr>
          </a:lstStyle>
          <a:p>
            <a:r>
              <a:t>Slide Subtitle</a:t>
            </a:r>
          </a:p>
        </p:txBody>
      </p:sp>
      <p:sp>
        <p:nvSpPr>
          <p:cNvPr id="96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ne-riegal-0VFr6ub7HlA-unsplash.jpg"/>
          <p:cNvSpPr>
            <a:spLocks noGrp="1"/>
          </p:cNvSpPr>
          <p:nvPr>
            <p:ph type="pic" idx="21"/>
          </p:nvPr>
        </p:nvSpPr>
        <p:spPr>
          <a:xfrm>
            <a:off x="0" y="-1236134"/>
            <a:ext cx="24384000" cy="161882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15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32445"/>
            <a:ext cx="24384000" cy="1360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73" y="11158004"/>
            <a:ext cx="3543164" cy="1945484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in Slide Logo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"/>
          <p:cNvSpPr/>
          <p:nvPr/>
        </p:nvSpPr>
        <p:spPr>
          <a:xfrm>
            <a:off x="-22257" y="-41652"/>
            <a:ext cx="24428514" cy="137993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" name="Rectangle"/>
          <p:cNvSpPr/>
          <p:nvPr/>
        </p:nvSpPr>
        <p:spPr>
          <a:xfrm>
            <a:off x="-22257" y="-25517"/>
            <a:ext cx="24428514" cy="5476950"/>
          </a:xfrm>
          <a:prstGeom prst="rect">
            <a:avLst/>
          </a:prstGeom>
          <a:gradFill>
            <a:gsLst>
              <a:gs pos="0">
                <a:srgbClr val="8FC5E1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825500">
              <a:defRPr sz="3200">
                <a:solidFill>
                  <a:srgbClr val="1E2D96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32445"/>
            <a:ext cx="24384000" cy="1360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MVSA_LOGO_JPEG.jpg" descr="MVSA_LOGO_JPE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0990" y="6423836"/>
            <a:ext cx="5556020" cy="6403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AusIMM logo (L).png" descr="AusIMM logo (L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533" y="8189383"/>
            <a:ext cx="9765080" cy="37204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unsw-logo.png" descr="unsw-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90584" y="7704735"/>
            <a:ext cx="8512857" cy="4247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6057" y="78428"/>
            <a:ext cx="9525886" cy="6403314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084515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4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832445"/>
            <a:ext cx="24384000" cy="1360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340" y="10838712"/>
            <a:ext cx="4140086" cy="227324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3CC067-BD63-48E6-BC90-3C1792B712E2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23804563" y="63500"/>
            <a:ext cx="544512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[OFFICIAL]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61" r:id="rId3"/>
    <p:sldLayoutId id="2147483662" r:id="rId4"/>
  </p:sldLayoutIdLst>
  <p:transition spd="med"/>
  <p:txStyles>
    <p:titleStyle>
      <a:lvl1pPr marL="0" marR="0" indent="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Tahoma"/>
          <a:ea typeface="Tahoma"/>
          <a:cs typeface="Tahoma"/>
          <a:sym typeface="Tahoma"/>
        </a:defRPr>
      </a:lvl1pPr>
      <a:lvl2pPr marL="0" marR="0" indent="4572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Tahoma"/>
          <a:ea typeface="Tahoma"/>
          <a:cs typeface="Tahoma"/>
          <a:sym typeface="Tahoma"/>
        </a:defRPr>
      </a:lvl2pPr>
      <a:lvl3pPr marL="0" marR="0" indent="9144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Tahoma"/>
          <a:ea typeface="Tahoma"/>
          <a:cs typeface="Tahoma"/>
          <a:sym typeface="Tahoma"/>
        </a:defRPr>
      </a:lvl3pPr>
      <a:lvl4pPr marL="0" marR="0" indent="13716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Tahoma"/>
          <a:ea typeface="Tahoma"/>
          <a:cs typeface="Tahoma"/>
          <a:sym typeface="Tahoma"/>
        </a:defRPr>
      </a:lvl4pPr>
      <a:lvl5pPr marL="0" marR="0" indent="18288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Tahoma"/>
          <a:ea typeface="Tahoma"/>
          <a:cs typeface="Tahoma"/>
          <a:sym typeface="Tahoma"/>
        </a:defRPr>
      </a:lvl5pPr>
      <a:lvl6pPr marL="0" marR="0" indent="22860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Tahoma"/>
          <a:ea typeface="Tahoma"/>
          <a:cs typeface="Tahoma"/>
          <a:sym typeface="Tahoma"/>
        </a:defRPr>
      </a:lvl6pPr>
      <a:lvl7pPr marL="0" marR="0" indent="27432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Tahoma"/>
          <a:ea typeface="Tahoma"/>
          <a:cs typeface="Tahoma"/>
          <a:sym typeface="Tahoma"/>
        </a:defRPr>
      </a:lvl7pPr>
      <a:lvl8pPr marL="0" marR="0" indent="32004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Tahoma"/>
          <a:ea typeface="Tahoma"/>
          <a:cs typeface="Tahoma"/>
          <a:sym typeface="Tahoma"/>
        </a:defRPr>
      </a:lvl8pPr>
      <a:lvl9pPr marL="0" marR="0" indent="3657600" algn="l" defTabSz="2438338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Tahoma"/>
          <a:ea typeface="Tahoma"/>
          <a:cs typeface="Tahoma"/>
          <a:sym typeface="Tahoma"/>
        </a:defRPr>
      </a:lvl9pPr>
    </p:titleStyle>
    <p:bodyStyle>
      <a:lvl1pPr marL="609600" marR="0" indent="-609600" algn="l" defTabSz="2438338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Tahoma"/>
          <a:ea typeface="Tahoma"/>
          <a:cs typeface="Tahoma"/>
          <a:sym typeface="Tahoma"/>
        </a:defRPr>
      </a:lvl1pPr>
      <a:lvl2pPr marL="1219200" marR="0" indent="-609600" algn="l" defTabSz="2438338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Tahoma"/>
          <a:ea typeface="Tahoma"/>
          <a:cs typeface="Tahoma"/>
          <a:sym typeface="Tahoma"/>
        </a:defRPr>
      </a:lvl2pPr>
      <a:lvl3pPr marL="1828800" marR="0" indent="-609600" algn="l" defTabSz="2438338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Tahoma"/>
          <a:ea typeface="Tahoma"/>
          <a:cs typeface="Tahoma"/>
          <a:sym typeface="Tahoma"/>
        </a:defRPr>
      </a:lvl3pPr>
      <a:lvl4pPr marL="2438400" marR="0" indent="-609600" algn="l" defTabSz="2438338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Tahoma"/>
          <a:ea typeface="Tahoma"/>
          <a:cs typeface="Tahoma"/>
          <a:sym typeface="Tahoma"/>
        </a:defRPr>
      </a:lvl4pPr>
      <a:lvl5pPr marL="3048000" marR="0" indent="-609600" algn="l" defTabSz="2438338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Tahoma"/>
          <a:ea typeface="Tahoma"/>
          <a:cs typeface="Tahoma"/>
          <a:sym typeface="Tahoma"/>
        </a:defRPr>
      </a:lvl5pPr>
      <a:lvl6pPr marL="3657600" marR="0" indent="-609600" algn="l" defTabSz="2438338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Tahoma"/>
          <a:ea typeface="Tahoma"/>
          <a:cs typeface="Tahoma"/>
          <a:sym typeface="Tahoma"/>
        </a:defRPr>
      </a:lvl6pPr>
      <a:lvl7pPr marL="4267200" marR="0" indent="-609600" algn="l" defTabSz="2438338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Tahoma"/>
          <a:ea typeface="Tahoma"/>
          <a:cs typeface="Tahoma"/>
          <a:sym typeface="Tahoma"/>
        </a:defRPr>
      </a:lvl7pPr>
      <a:lvl8pPr marL="4876800" marR="0" indent="-609600" algn="l" defTabSz="2438338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Tahoma"/>
          <a:ea typeface="Tahoma"/>
          <a:cs typeface="Tahoma"/>
          <a:sym typeface="Tahoma"/>
        </a:defRPr>
      </a:lvl8pPr>
      <a:lvl9pPr marL="5486400" marR="0" indent="-609600" algn="l" defTabSz="2438338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Tahoma"/>
          <a:ea typeface="Tahoma"/>
          <a:cs typeface="Tahoma"/>
          <a:sym typeface="Tahoma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252237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FA432-C018-0B48-9FEE-6AA0AC4A2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7BE78B-1F07-C73A-9718-53710808B3C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952161-5E59-5532-A2B0-251DF218E9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26504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9DD42-9A4C-6041-E405-9EB8D1F90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01646-C43E-D384-2EA2-6DFC3F37CEC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4E6756A-06F4-B437-B6D8-6C689495A648}"/>
              </a:ext>
            </a:extLst>
          </p:cNvPr>
          <p:cNvSpPr>
            <a:spLocks noGrp="1"/>
          </p:cNvSpPr>
          <p:nvPr>
            <p:ph type="pic" idx="2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9126623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B5EAC47-F5DC-7102-B941-891F292B6AD5}"/>
              </a:ext>
            </a:extLst>
          </p:cNvPr>
          <p:cNvSpPr>
            <a:spLocks noGrp="1"/>
          </p:cNvSpPr>
          <p:nvPr>
            <p:ph type="pic" idx="2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005038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lide Subtitle"/>
          <p:cNvSpPr txBox="1">
            <a:spLocks noGrp="1"/>
          </p:cNvSpPr>
          <p:nvPr>
            <p:ph type="body" sz="quarter" idx="1"/>
          </p:nvPr>
        </p:nvSpPr>
        <p:spPr>
          <a:xfrm>
            <a:off x="1270287" y="3899932"/>
            <a:ext cx="9779000" cy="5382403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AU" sz="6500" b="1" dirty="0"/>
              <a:t>Field Tours</a:t>
            </a:r>
          </a:p>
          <a:p>
            <a:endParaRPr lang="en-AU" sz="4300" b="1" dirty="0"/>
          </a:p>
          <a:p>
            <a:r>
              <a:rPr lang="en-AU" sz="6600" b="1" dirty="0"/>
              <a:t>Workshops</a:t>
            </a:r>
          </a:p>
          <a:p>
            <a:endParaRPr lang="en-AU" sz="6600" b="1" dirty="0"/>
          </a:p>
          <a:p>
            <a:r>
              <a:rPr lang="en-AU" sz="6600" b="1" dirty="0"/>
              <a:t>Harbour Cruise Dinner </a:t>
            </a:r>
          </a:p>
          <a:p>
            <a:endParaRPr lang="en-AU" sz="6600" b="1" dirty="0"/>
          </a:p>
          <a:p>
            <a:r>
              <a:rPr lang="en-AU" sz="6600" b="1" dirty="0"/>
              <a:t>Partner Programme</a:t>
            </a:r>
            <a:endParaRPr sz="6600" b="1" dirty="0"/>
          </a:p>
        </p:txBody>
      </p:sp>
      <p:pic>
        <p:nvPicPr>
          <p:cNvPr id="203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6387" r="16387"/>
          <a:stretch>
            <a:fillRect/>
          </a:stretch>
        </p:blipFill>
        <p:spPr>
          <a:xfrm>
            <a:off x="12192000" y="1270000"/>
            <a:ext cx="10921713" cy="11188700"/>
          </a:xfrm>
          <a:prstGeom prst="rect">
            <a:avLst/>
          </a:prstGeom>
        </p:spPr>
      </p:pic>
      <p:pic>
        <p:nvPicPr>
          <p:cNvPr id="20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32445"/>
            <a:ext cx="24384000" cy="1360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91" y="131798"/>
            <a:ext cx="10291949" cy="30364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8</Words>
  <Application>Microsoft Office PowerPoint</Application>
  <PresentationFormat>Custom</PresentationFormat>
  <Paragraphs>7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Helvetica Neue</vt:lpstr>
      <vt:lpstr>Tahoma</vt:lpstr>
      <vt:lpstr>20_BasicBlack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Belle, Dr Bharath</dc:creator>
  <cp:lastModifiedBy>Julie Allen</cp:lastModifiedBy>
  <cp:revision>9</cp:revision>
  <dcterms:modified xsi:type="dcterms:W3CDTF">2024-06-26T05:00:07Z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3f2a5e4-10d8-4dfe-8082-7352c27520cb_Enabled">
    <vt:lpwstr>true</vt:lpwstr>
  </property>
  <property fmtid="{D5CDD505-2E9C-101B-9397-08002B2CF9AE}" pid="3" name="MSIP_Label_e3f2a5e4-10d8-4dfe-8082-7352c27520cb_SetDate">
    <vt:lpwstr>2023-06-17T03:18:36Z</vt:lpwstr>
  </property>
  <property fmtid="{D5CDD505-2E9C-101B-9397-08002B2CF9AE}" pid="4" name="MSIP_Label_e3f2a5e4-10d8-4dfe-8082-7352c27520cb_Method">
    <vt:lpwstr>Standard</vt:lpwstr>
  </property>
  <property fmtid="{D5CDD505-2E9C-101B-9397-08002B2CF9AE}" pid="5" name="MSIP_Label_e3f2a5e4-10d8-4dfe-8082-7352c27520cb_Name">
    <vt:lpwstr>_Official</vt:lpwstr>
  </property>
  <property fmtid="{D5CDD505-2E9C-101B-9397-08002B2CF9AE}" pid="6" name="MSIP_Label_e3f2a5e4-10d8-4dfe-8082-7352c27520cb_SiteId">
    <vt:lpwstr>2864f69d-77c3-4fbe-bbc0-97502052391a</vt:lpwstr>
  </property>
  <property fmtid="{D5CDD505-2E9C-101B-9397-08002B2CF9AE}" pid="7" name="MSIP_Label_e3f2a5e4-10d8-4dfe-8082-7352c27520cb_ActionId">
    <vt:lpwstr>37c847ec-5b62-480d-bc14-541701c4e47e</vt:lpwstr>
  </property>
  <property fmtid="{D5CDD505-2E9C-101B-9397-08002B2CF9AE}" pid="8" name="MSIP_Label_e3f2a5e4-10d8-4dfe-8082-7352c27520cb_ContentBits">
    <vt:lpwstr>1</vt:lpwstr>
  </property>
  <property fmtid="{D5CDD505-2E9C-101B-9397-08002B2CF9AE}" pid="9" name="ClassificationContentMarkingHeaderLocations">
    <vt:lpwstr>20_BasicBlack:8</vt:lpwstr>
  </property>
  <property fmtid="{D5CDD505-2E9C-101B-9397-08002B2CF9AE}" pid="10" name="ClassificationContentMarkingHeaderText">
    <vt:lpwstr>[OFFICIAL]</vt:lpwstr>
  </property>
</Properties>
</file>